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ctrTitle"/>
          </p:nvPr>
        </p:nvSpPr>
        <p:spPr>
          <a:xfrm>
            <a:off x="4572000" y="548680"/>
            <a:ext cx="3816424" cy="393634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Психикалық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бұзылулар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мен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жұмыс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істеу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технологиялары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endParaRPr lang="ru-RU" sz="32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784975"/>
            <a:ext cx="69850" cy="73025"/>
          </a:xfrm>
          <a:prstGeom prst="actionButtonBackPrevious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74150" y="6742113"/>
            <a:ext cx="69850" cy="115887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69850" cy="73025"/>
          </a:xfrm>
          <a:prstGeom prst="actionButtonHome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24" y="1901096"/>
            <a:ext cx="4326176" cy="24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75656" y="476672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Calibri" pitchFamily="34" charset="0"/>
              </a:rPr>
              <a:t>Әл-Фараби атындағы Қазақ ұлттық университеті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</a:rPr>
              <a:t>Философия </a:t>
            </a:r>
            <a:r>
              <a:rPr lang="ru-RU" b="1" dirty="0" err="1" smtClean="0">
                <a:latin typeface="Calibri" pitchFamily="34" charset="0"/>
              </a:rPr>
              <a:t>және саясаттану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факультеті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err="1" smtClean="0">
                <a:latin typeface="Calibri" pitchFamily="34" charset="0"/>
              </a:rPr>
              <a:t>Жалпы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және қолданбалы </a:t>
            </a:r>
            <a:r>
              <a:rPr lang="ru-RU" b="1" dirty="0" smtClean="0">
                <a:latin typeface="Calibri" pitchFamily="34" charset="0"/>
              </a:rPr>
              <a:t>психология </a:t>
            </a:r>
            <a:r>
              <a:rPr lang="ru-RU" b="1" dirty="0" err="1" smtClean="0">
                <a:latin typeface="Calibri" pitchFamily="34" charset="0"/>
              </a:rPr>
              <a:t>кафедрасы</a:t>
            </a:r>
            <a:endParaRPr lang="ru-RU" b="1" dirty="0" smtClean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59492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АЛМАТЫ </a:t>
            </a:r>
            <a:r>
              <a:rPr lang="ru-RU" smtClean="0"/>
              <a:t>– 2022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422108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Calibri" pitchFamily="34" charset="0"/>
              </a:rPr>
              <a:t>Аға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оқытушы</a:t>
            </a:r>
            <a:r>
              <a:rPr lang="ru-RU" b="1" dirty="0" smtClean="0">
                <a:latin typeface="Calibri" pitchFamily="34" charset="0"/>
              </a:rPr>
              <a:t> :</a:t>
            </a:r>
          </a:p>
          <a:p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Борбасова</a:t>
            </a:r>
            <a:r>
              <a:rPr lang="ru-RU" b="1" dirty="0" smtClean="0">
                <a:latin typeface="Calibri" pitchFamily="34" charset="0"/>
              </a:rPr>
              <a:t> Г.Н.</a:t>
            </a:r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Сарқылу-белгілі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құбылысқа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іс-әрекетке ұзақ уақыт шоғырлану қабілетінің төмендеуі,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енжарлыққа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ауысу.Тиімді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жұмыстың қысқа кезеңінен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сабаққа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қызығушылығын жоғалтады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шаршау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сезімі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алаңдаушылықтың жоғарылауы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демалудың өткір қажеттілігі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ұйқышылдық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559896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бағытының бұзылуы-назар өмірдің басқа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маңызды аспектілерін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қабылдауды мәжбүрлейтін жеке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бей-жай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құбылыстарға назар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шамадан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интроспекцияға ұшырайды 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оның әл-ауқатына және ауыр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сезімге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өткен тәжірибеге шамадан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көңіл бөледі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kk-KZ" dirty="0" smtClean="0"/>
              <a:t>Диагностика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6237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Корректуралық сынама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әдісті алғаш 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Бурдон 1895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тұрақтылығы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шоғырлану қабілетін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Түзету үлгісі өте қарапайым және формалар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секундомерден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құрылғыларды қажет етпейді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Бланкілер-бұл кездейсоқ орналасқан әріптер қатары.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Нұсқаулық зерттеушінің таңдауы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әріпті сызуды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30-60 секунд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қарындашының орнын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қателіктер санына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қарқынына, тәжірибе 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қателіктердің таралуына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қателіктердің сипатына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әріптерді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өткізіп жіберу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әріптерді сызып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3891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Крепелин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Техниканы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Крепелин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1895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 ауысуын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жұмыс қабілеттілігін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бланкілерде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 санында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қосып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шегеріп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нәтижені бланкке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сандардың бағандары орналасқан.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қателіктердің санына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таралуына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орындалған тапсырманың көлеміне, қарқынына, 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қабілетіне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жұмыс қабілеттілігі (сарқылу, жұмысқа қабілеттілік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бұзылуы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қорытынды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12784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кестелеріндегі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табу.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1-ден 25-ке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кездейсоқ орналасқан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кестелердің көмегімен жүзеге 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Сынақ тақырыбы 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көрсетеді, 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дауыстап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тапсырманың орындалу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уақыты жазылады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сенсоримоторлы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реакциялардың қарқыны, зейіннің 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көлемі, шоғырлану (алаңдаушылық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гиперстендік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гипостениялық типтегі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сарқылудың жоғарылауы және жұмыс қабілеттілігі зерттеледі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415880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 ауысуын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процестердің инерттілігін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сарқылуын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өзгертілген Шульте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(Ф.д. Горбов, 1959, 1964).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қызыл-қара кестеде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49 Сан 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25-і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(1-25)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24-і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(1-24).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 кезекпен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 және қызыл 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көрсетуі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қара өсу ретімен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түсу ретімен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әдіс 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динамикасын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қолданылады.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Отсчитывание.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Крепелин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ұсынған әдіс.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 жүзден 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(әдетте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17, 13, 7, 3). Экспериментатор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үзілістерді 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Қателіктердің сипаты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нұсқауларды орындау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шоғырлану, назардың сарқылуы зерттеледі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1998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корректуралық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проба.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Тақырыпқа басылған мәтін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жақсысы-оқу кестесінің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Нұсқаулықта әрбір үшінші әріпті сызып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қарастырылған.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орындауға жұмсалған уақыт 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кезеңде зерттелетін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ұқсас мәтін ұсынылады және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үшінші әріпті,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төртінші әріпті кезекпен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сызып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тастауға нұсқау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мәтін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журнал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брошюраларды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абзацта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 материалын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тақырыптар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алдын-ала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тексеру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тапсырманы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орындауға кететін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шрифтке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жолдағы әріптерге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415880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көру және есту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қабілетінің бұзылуы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Кестелерден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әдісіне сәйкес, жұмсалған уақыт мөлшерінен нормадан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 анықталады.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белсенділіктің айқын біркелкі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еместігімен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жұмыстың баяулауының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 байқалады.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 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жылдамдығының төмендеуі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іздеуге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уақыт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пациенттер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жоғалтады және 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көрмейді.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559896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 бұзылу себептері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құрылымдарының органикалық зақымдануы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құрылымдарының атрофиялық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нейроэндокринді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 жағдайлар және басқа психогендік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интоксикация;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аурулар;мидың тамырлы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бұзылыстары.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д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әріс</a:t>
            </a:r>
          </a:p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бұзылуының диагностикасы</a:t>
            </a: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6012160" y="6381328"/>
            <a:ext cx="2895600" cy="365125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Тұлға және мінез-құлықты бағалау курсы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415880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Модальды-спецификалық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зейінніңбұзылуы-назардың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деңгейіне әсер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бұзылу 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модальділіктің ынталандыруларына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сарқылуына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көлемінің күрт тарылуына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механизмдердің әлсіздігіне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 түріндегі шоғырланудың бұзылуына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363272" cy="5487888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Модальды-спецификалық зейін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бұзылыстары-бұл 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модальділіктің ынталандыруларына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көрінетін назар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аударудың бұзылуы.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Көру зейінсіздігі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(невнимание)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-оң және 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жақ тітіркендіргіштері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пациент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жағына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оң жаққа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артықшылық береді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631904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зейінсіздігі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құлаққа 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дыбыстарды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(сөздерді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естиді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құлаққа кіретін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ақпаратты елемейді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Тактильді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 тигізгенде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қолдың жанасуын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"байқамайды".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Моторлық зейінсіздік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қимыл актілеріне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аударудың бұзылуы мидың жергілікті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 клиникасында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науқас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қолмен қозғалыс 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</a:t>
            </a:r>
            <a:r>
              <a:rPr lang="ru-RU" dirty="0" err="1" smtClean="0"/>
              <a:t>Блейхер</a:t>
            </a:r>
            <a:r>
              <a:rPr lang="ru-RU" dirty="0" smtClean="0"/>
              <a:t> В. М. Клиническая патопсихология. – Ташкент, 1976.</a:t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dirty="0" err="1" smtClean="0"/>
              <a:t>Блейхер</a:t>
            </a:r>
            <a:r>
              <a:rPr lang="ru-RU" dirty="0" smtClean="0"/>
              <a:t> В. М. Экспериментально-психологическое исследование психически больных. – Ташкент, 1971.</a:t>
            </a:r>
            <a:br>
              <a:rPr lang="ru-RU" dirty="0" smtClean="0"/>
            </a:br>
            <a:r>
              <a:rPr lang="ru-RU" dirty="0" smtClean="0"/>
              <a:t>3. Докучаева М. А. Об исследовании методики счета по </a:t>
            </a:r>
            <a:r>
              <a:rPr lang="ru-RU" dirty="0" err="1" smtClean="0"/>
              <a:t>Крепелину</a:t>
            </a:r>
            <a:r>
              <a:rPr lang="ru-RU" dirty="0" smtClean="0"/>
              <a:t> в психиатрической больнице. //Психологические методы исследования в клинике. – 1976. – №2.</a:t>
            </a:r>
            <a:br>
              <a:rPr lang="ru-RU" dirty="0" smtClean="0"/>
            </a:br>
            <a:r>
              <a:rPr lang="ru-RU" dirty="0" smtClean="0"/>
              <a:t>4. Психология. Словарь. /Под общ. ред. А. В. Петровского, М. Г. </a:t>
            </a:r>
            <a:r>
              <a:rPr lang="ru-RU" dirty="0" err="1" smtClean="0"/>
              <a:t>Ярошевского</a:t>
            </a:r>
            <a:r>
              <a:rPr lang="ru-RU" dirty="0" smtClean="0"/>
              <a:t>. – М., 1990.</a:t>
            </a:r>
            <a:br>
              <a:rPr lang="ru-RU" dirty="0" smtClean="0"/>
            </a:br>
            <a:r>
              <a:rPr lang="ru-RU" dirty="0" smtClean="0"/>
              <a:t>5. Рубинштейн С. Я. Экспериментальные методики патопсихологии и опыт их применения в клинике. – М., 1970.</a:t>
            </a:r>
            <a:br>
              <a:rPr lang="ru-RU" dirty="0" smtClean="0"/>
            </a:br>
            <a:r>
              <a:rPr lang="ru-RU" dirty="0" smtClean="0"/>
              <a:t>6. </a:t>
            </a:r>
            <a:r>
              <a:rPr lang="ru-RU" dirty="0" err="1" smtClean="0"/>
              <a:t>Тепеницына</a:t>
            </a:r>
            <a:r>
              <a:rPr lang="ru-RU" dirty="0" smtClean="0"/>
              <a:t> Т. И. Анализ ошибок при исследовании внимания методом корректурной пробы. //Вопросы психологии. – 1959. – №5.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7920880" cy="527186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уақытта субъектінің кез-келген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нақты 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идеалды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объектіге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(тақырып, оқиға, сурет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пайымдау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шоғырлануы".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селективтілікпен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көлемімен, тұрақтылықпен, ауысумен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Селективтілік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(шоғырлану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ақпаратты қабылдауға сәтті бейімделу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мүмкіндігімен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көлемі-бір уақытта қабылданатын объектілердің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Ауыстыру-уақытты орындау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мақсаттарды өзгерту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жұмысты орындау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мүмкіндігі.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 бұзылуы әртүрлі психикалық және соматикалық ауруларда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Сондай-ақ, көңіл-күйдің бұзылуы аффективті-эмоционалды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реакциялармен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зейіннің төмендеуі (шоғырлану, 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неврозбен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Мидың органикалық аурулары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 табандылық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қиындықтары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алаңдаушылықтың жоғарылауы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сарқылуы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Шизофрениямен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потенциалының төмендеуі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апатоабуликалық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нашарлайды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 науқастарда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туберкулез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шоғырлануы, 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қиындықтары,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көлемінің тарылуы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7992888" cy="5487888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Бытыраңқылық, рассеяность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шоғырлану дәрежесі соншалықты үлкен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басқа 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объектілер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өмір сүруді тоқтатады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89120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Басқаға зейін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отвлекаемость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өзгерістерінен пассивті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назардың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объектіге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тұрақсыздығымен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үстіртдігімен және байқауды әлсіретумен сипатталады.Адам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басталған нәрсені аяғына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жеткізбейді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логикалық қорытындыға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сұрақтар тыңдалады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оларға жауаптар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сәтсіз 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үнемі басқа объектілерге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оқиғаларға ауысады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Көлемнің төмендеуі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объектілердің, бейнелер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көріністердің күтілетін санын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мақсатты қызмет саласында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ұстай алмау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пайдалану.Адам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іс-әрекетке қойылатын талаптарды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оңай жоғалтады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жағдайларды ескеруді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тоқтатады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әңгімеге кедергі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келтіреді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үзілген ойға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әрекетті тоқтатады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 жоғалтады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Қаттылық, инерттілік-назарды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құбылыстан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әрекеттен екіншісіне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еместігі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ситуациялық маңыздылығын жоғалтқан нәрсеге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аударудың айқын шоғырлануы бар.Адам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 басталған тақырыптың өзгеруін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қоршаған ортаның өзгеруін бақылай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1160</Words>
  <Application>Microsoft Office PowerPoint</Application>
  <PresentationFormat>Экран (4:3)</PresentationFormat>
  <Paragraphs>50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Constantia</vt:lpstr>
      <vt:lpstr>Times New Roman</vt:lpstr>
      <vt:lpstr>Wingdings 2</vt:lpstr>
      <vt:lpstr>Поток</vt:lpstr>
      <vt:lpstr>Психикалық бұзылулар мен жұмыс істеу технологиялары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және мінез-құлық бұзылыстарын бағалау</dc:title>
  <dc:creator>123</dc:creator>
  <cp:lastModifiedBy>user</cp:lastModifiedBy>
  <cp:revision>7</cp:revision>
  <dcterms:created xsi:type="dcterms:W3CDTF">2021-01-14T14:35:55Z</dcterms:created>
  <dcterms:modified xsi:type="dcterms:W3CDTF">2022-01-17T20:38:32Z</dcterms:modified>
</cp:coreProperties>
</file>